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0B23B-FCF8-4B1D-9CBE-B4846C776F2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0A4FB-7145-4139-96AA-6BA71C5278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95300"/>
            <a:ext cx="7696200" cy="629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ajay</dc:creator>
  <cp:lastModifiedBy>ajay</cp:lastModifiedBy>
  <cp:revision>1</cp:revision>
  <dcterms:created xsi:type="dcterms:W3CDTF">2021-02-14T14:02:09Z</dcterms:created>
  <dcterms:modified xsi:type="dcterms:W3CDTF">2021-02-14T14:06:17Z</dcterms:modified>
</cp:coreProperties>
</file>