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7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E59E-9595-4E80-83F8-419EAA7C49A2}" type="datetimeFigureOut">
              <a:rPr lang="en-US" smtClean="0"/>
              <a:t>3/23/2021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11B7F-482F-4EA6-87A1-7FAD53DEDA6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E59E-9595-4E80-83F8-419EAA7C49A2}" type="datetimeFigureOut">
              <a:rPr lang="en-US" smtClean="0"/>
              <a:t>3/23/2021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11B7F-482F-4EA6-87A1-7FAD53DEDA6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E59E-9595-4E80-83F8-419EAA7C49A2}" type="datetimeFigureOut">
              <a:rPr lang="en-US" smtClean="0"/>
              <a:t>3/23/2021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11B7F-482F-4EA6-87A1-7FAD53DEDA6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E59E-9595-4E80-83F8-419EAA7C49A2}" type="datetimeFigureOut">
              <a:rPr lang="en-US" smtClean="0"/>
              <a:t>3/23/2021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11B7F-482F-4EA6-87A1-7FAD53DEDA6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E59E-9595-4E80-83F8-419EAA7C49A2}" type="datetimeFigureOut">
              <a:rPr lang="en-US" smtClean="0"/>
              <a:t>3/23/2021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11B7F-482F-4EA6-87A1-7FAD53DEDA6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E59E-9595-4E80-83F8-419EAA7C49A2}" type="datetimeFigureOut">
              <a:rPr lang="en-US" smtClean="0"/>
              <a:t>3/23/2021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11B7F-482F-4EA6-87A1-7FAD53DEDA6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E59E-9595-4E80-83F8-419EAA7C49A2}" type="datetimeFigureOut">
              <a:rPr lang="en-US" smtClean="0"/>
              <a:t>3/23/2021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11B7F-482F-4EA6-87A1-7FAD53DEDA6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E59E-9595-4E80-83F8-419EAA7C49A2}" type="datetimeFigureOut">
              <a:rPr lang="en-US" smtClean="0"/>
              <a:t>3/23/2021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11B7F-482F-4EA6-87A1-7FAD53DEDA6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E59E-9595-4E80-83F8-419EAA7C49A2}" type="datetimeFigureOut">
              <a:rPr lang="en-US" smtClean="0"/>
              <a:t>3/23/2021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11B7F-482F-4EA6-87A1-7FAD53DEDA6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E59E-9595-4E80-83F8-419EAA7C49A2}" type="datetimeFigureOut">
              <a:rPr lang="en-US" smtClean="0"/>
              <a:t>3/23/2021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11B7F-482F-4EA6-87A1-7FAD53DEDA6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E59E-9595-4E80-83F8-419EAA7C49A2}" type="datetimeFigureOut">
              <a:rPr lang="en-US" smtClean="0"/>
              <a:t>3/23/2021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11B7F-482F-4EA6-87A1-7FAD53DEDA6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6E59E-9595-4E80-83F8-419EAA7C49A2}" type="datetimeFigureOut">
              <a:rPr lang="en-US" smtClean="0"/>
              <a:t>3/23/2021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11B7F-482F-4EA6-87A1-7FAD53DEDA65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networkencyclopedia.com/bootstrap-protocol-bootp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IN" dirty="0"/>
              <a:t>Dynamic routing protocols allow routers to </a:t>
            </a:r>
            <a:r>
              <a:rPr lang="en-IN" dirty="0" smtClean="0"/>
              <a:t>exchange network </a:t>
            </a:r>
            <a:r>
              <a:rPr lang="en-IN" dirty="0" err="1"/>
              <a:t>reachability</a:t>
            </a:r>
            <a:r>
              <a:rPr lang="en-IN" dirty="0"/>
              <a:t> information automatically, </a:t>
            </a:r>
            <a:r>
              <a:rPr lang="en-IN" dirty="0" smtClean="0"/>
              <a:t>as opposed </a:t>
            </a:r>
            <a:r>
              <a:rPr lang="en-IN" dirty="0"/>
              <a:t>to manually using the static route approach</a:t>
            </a:r>
          </a:p>
          <a:p>
            <a:pPr algn="just"/>
            <a:r>
              <a:rPr lang="en-IN" dirty="0" smtClean="0"/>
              <a:t>Routers </a:t>
            </a:r>
            <a:r>
              <a:rPr lang="en-IN" dirty="0"/>
              <a:t>use the information gleaned from </a:t>
            </a:r>
            <a:r>
              <a:rPr lang="en-IN" dirty="0" smtClean="0"/>
              <a:t>routing protocols </a:t>
            </a:r>
            <a:r>
              <a:rPr lang="en-IN" dirty="0"/>
              <a:t>to compute the best routes to a </a:t>
            </a:r>
            <a:r>
              <a:rPr lang="en-IN" dirty="0" smtClean="0"/>
              <a:t>given destination</a:t>
            </a:r>
            <a:endParaRPr lang="en-IN" dirty="0"/>
          </a:p>
          <a:p>
            <a:pPr algn="just"/>
            <a:r>
              <a:rPr lang="en-IN" dirty="0" smtClean="0"/>
              <a:t>Allows </a:t>
            </a:r>
            <a:r>
              <a:rPr lang="en-IN" dirty="0"/>
              <a:t>routers to rapidly adapt to changes in </a:t>
            </a:r>
            <a:r>
              <a:rPr lang="en-IN" dirty="0" smtClean="0"/>
              <a:t>the network </a:t>
            </a:r>
            <a:r>
              <a:rPr lang="en-IN" dirty="0"/>
              <a:t>topology</a:t>
            </a:r>
          </a:p>
          <a:p>
            <a:pPr algn="just"/>
            <a:r>
              <a:rPr lang="en-IN" dirty="0"/>
              <a:t>» Scale much better than static routes</a:t>
            </a:r>
          </a:p>
        </p:txBody>
      </p:sp>
      <p:sp>
        <p:nvSpPr>
          <p:cNvPr id="4" name="Rectangle 3"/>
          <p:cNvSpPr/>
          <p:nvPr/>
        </p:nvSpPr>
        <p:spPr>
          <a:xfrm>
            <a:off x="2857488" y="785794"/>
            <a:ext cx="3786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/>
              <a:t>Dynamic Routing Protocols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An interior gateway protocol (IGP) is a routing protocol that is used to exchange routing information within an autonomous system (AS). </a:t>
            </a:r>
          </a:p>
          <a:p>
            <a:r>
              <a:rPr lang="en-IN" dirty="0" smtClean="0"/>
              <a:t>Distance-Vector</a:t>
            </a:r>
          </a:p>
          <a:p>
            <a:r>
              <a:rPr lang="en-IN" dirty="0"/>
              <a:t>Link-State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ightbox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8000" contrast="54000"/>
          </a:blip>
          <a:srcRect/>
          <a:stretch>
            <a:fillRect/>
          </a:stretch>
        </p:blipFill>
        <p:spPr bwMode="auto">
          <a:xfrm>
            <a:off x="1285852" y="428604"/>
            <a:ext cx="7286675" cy="56975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Exterior Gateway Protocols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an Exterior Gateway Protocol (EGP) is for determining network </a:t>
            </a:r>
            <a:r>
              <a:rPr lang="en-IN" dirty="0" err="1" smtClean="0"/>
              <a:t>reachability</a:t>
            </a:r>
            <a:r>
              <a:rPr lang="en-IN" dirty="0" smtClean="0"/>
              <a:t> between autonomous systems and makes use of IGPs to resolve routes within an AS.</a:t>
            </a:r>
          </a:p>
          <a:p>
            <a:r>
              <a:rPr lang="en-IN" dirty="0"/>
              <a:t>Used between Autonomous Systems to convey external routing information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GP vs EG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642918"/>
            <a:ext cx="7248525" cy="5172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Border Gateway Protocol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b="1" dirty="0"/>
              <a:t>Border Gateway Protocol</a:t>
            </a:r>
            <a:r>
              <a:rPr lang="en-IN" dirty="0"/>
              <a:t> (</a:t>
            </a:r>
            <a:r>
              <a:rPr lang="en-IN" b="1" dirty="0"/>
              <a:t>BGP</a:t>
            </a:r>
            <a:r>
              <a:rPr lang="en-IN" dirty="0"/>
              <a:t>) is a standardized exterior </a:t>
            </a:r>
            <a:r>
              <a:rPr lang="en-IN" b="1" dirty="0"/>
              <a:t>gateway protocol</a:t>
            </a:r>
            <a:r>
              <a:rPr lang="en-IN" dirty="0"/>
              <a:t> designed to exchange </a:t>
            </a:r>
            <a:r>
              <a:rPr lang="en-IN" b="1" dirty="0"/>
              <a:t>routing</a:t>
            </a:r>
            <a:r>
              <a:rPr lang="en-IN" dirty="0"/>
              <a:t> and </a:t>
            </a:r>
            <a:r>
              <a:rPr lang="en-IN" dirty="0" err="1"/>
              <a:t>reachability</a:t>
            </a:r>
            <a:r>
              <a:rPr lang="en-IN" dirty="0"/>
              <a:t> information among autonomous systems (AS) on the Internet</a:t>
            </a:r>
            <a:r>
              <a:rPr lang="en-IN" dirty="0" smtClean="0"/>
              <a:t>.</a:t>
            </a:r>
          </a:p>
          <a:p>
            <a:r>
              <a:rPr lang="en-IN" smtClean="0"/>
              <a:t>Similar to EGP</a:t>
            </a:r>
            <a:endParaRPr lang="en-IN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DHCP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Dynamic Host Configuration Protocol (DHCP) is a network management protocol used to automate the process of configuring devices on IP networks, thus allowing them to use network services such as DNS, NTP, and any </a:t>
            </a:r>
            <a:r>
              <a:rPr lang="en-IN" b="1" dirty="0"/>
              <a:t>communication</a:t>
            </a:r>
            <a:r>
              <a:rPr lang="en-IN" dirty="0"/>
              <a:t> protocol based on UDP or TCP.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0" i="0" u="sng" strike="noStrike" dirty="0" smtClean="0">
                <a:solidFill>
                  <a:srgbClr val="1A0DAB"/>
                </a:solidFill>
                <a:latin typeface="arial"/>
                <a:hlinkClick r:id="rId2"/>
              </a:rPr>
              <a:t>Bootstrap Protocol</a:t>
            </a:r>
            <a:r>
              <a:rPr lang="en-IN" b="0" i="0" u="sng" strike="noStrike" dirty="0" smtClean="0">
                <a:solidFill>
                  <a:srgbClr val="1A0DAB"/>
                </a:solidFill>
                <a:latin typeface="arial"/>
              </a:rPr>
              <a:t/>
            </a:r>
            <a:br>
              <a:rPr lang="en-IN" b="0" i="0" u="sng" strike="noStrike" dirty="0" smtClean="0">
                <a:solidFill>
                  <a:srgbClr val="1A0DAB"/>
                </a:solidFill>
                <a:latin typeface="arial"/>
              </a:rPr>
            </a:br>
            <a:r>
              <a:rPr lang="en-IN" dirty="0" smtClean="0"/>
              <a:t> </a:t>
            </a:r>
            <a:r>
              <a:rPr lang="en-IN" b="1" dirty="0" smtClean="0"/>
              <a:t>BOOTP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How does </a:t>
            </a:r>
            <a:r>
              <a:rPr lang="en-IN" b="1" dirty="0"/>
              <a:t>BOOTP Work</a:t>
            </a:r>
            <a:r>
              <a:rPr lang="en-IN" dirty="0"/>
              <a:t>? When a </a:t>
            </a:r>
            <a:r>
              <a:rPr lang="en-IN" b="1" dirty="0"/>
              <a:t>BOOTP</a:t>
            </a:r>
            <a:r>
              <a:rPr lang="en-IN" dirty="0"/>
              <a:t> client is started, it has no IP address, so it broadcasts a message containing its MAC address onto the network. ... The IP address and host name of the </a:t>
            </a:r>
            <a:r>
              <a:rPr lang="en-IN" b="1" dirty="0"/>
              <a:t>BOOTP</a:t>
            </a:r>
            <a:r>
              <a:rPr lang="en-IN" dirty="0"/>
              <a:t> server. The IP address of the server that has the boot image, which the client needs to load its operating system.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/>
              <a:t>D</a:t>
            </a:r>
            <a:r>
              <a:rPr lang="en-IN" b="1" dirty="0" smtClean="0"/>
              <a:t>ifference between BOOTP and DHCP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The major </a:t>
            </a:r>
            <a:r>
              <a:rPr lang="en-IN" b="1" dirty="0"/>
              <a:t>difference between BOOTP and DHCP</a:t>
            </a:r>
            <a:r>
              <a:rPr lang="en-IN" dirty="0"/>
              <a:t> is that </a:t>
            </a:r>
            <a:r>
              <a:rPr lang="en-IN" b="1" dirty="0"/>
              <a:t>BOOTP</a:t>
            </a:r>
            <a:r>
              <a:rPr lang="en-IN" dirty="0"/>
              <a:t> support static configuration of the IP addresses while </a:t>
            </a:r>
            <a:r>
              <a:rPr lang="en-IN" b="1" dirty="0"/>
              <a:t>DHCP</a:t>
            </a:r>
            <a:r>
              <a:rPr lang="en-IN" dirty="0"/>
              <a:t> supports dynamic configuration. It means that </a:t>
            </a:r>
            <a:r>
              <a:rPr lang="en-IN" b="1" dirty="0"/>
              <a:t>DHCP</a:t>
            </a:r>
            <a:r>
              <a:rPr lang="en-IN" dirty="0"/>
              <a:t> automatically assigns and obtain the IP addresses from the computer connected to the internet and also have some additional features.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182</Words>
  <Application>Microsoft Office PowerPoint</Application>
  <PresentationFormat>On-screen Show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Exterior Gateway Protocols</vt:lpstr>
      <vt:lpstr>Slide 5</vt:lpstr>
      <vt:lpstr>Border Gateway Protocol</vt:lpstr>
      <vt:lpstr>DHCP</vt:lpstr>
      <vt:lpstr>Bootstrap Protocol  BOOTP </vt:lpstr>
      <vt:lpstr>Difference between BOOTP and DHCP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EGSP</dc:creator>
  <cp:lastModifiedBy>EGSP</cp:lastModifiedBy>
  <cp:revision>11</cp:revision>
  <dcterms:created xsi:type="dcterms:W3CDTF">2021-03-23T06:05:58Z</dcterms:created>
  <dcterms:modified xsi:type="dcterms:W3CDTF">2021-03-23T06:24:13Z</dcterms:modified>
</cp:coreProperties>
</file>